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700" r:id="rId3"/>
    <p:sldMasterId id="2147483740" r:id="rId4"/>
    <p:sldMasterId id="2147483752" r:id="rId5"/>
  </p:sldMasterIdLst>
  <p:notesMasterIdLst>
    <p:notesMasterId r:id="rId20"/>
  </p:notesMasterIdLst>
  <p:sldIdLst>
    <p:sldId id="1448" r:id="rId6"/>
    <p:sldId id="1449" r:id="rId7"/>
    <p:sldId id="1450" r:id="rId8"/>
    <p:sldId id="1492" r:id="rId9"/>
    <p:sldId id="1493" r:id="rId10"/>
    <p:sldId id="1494" r:id="rId11"/>
    <p:sldId id="1497" r:id="rId12"/>
    <p:sldId id="1499" r:id="rId13"/>
    <p:sldId id="1511" r:id="rId14"/>
    <p:sldId id="1513" r:id="rId15"/>
    <p:sldId id="1514" r:id="rId16"/>
    <p:sldId id="1519" r:id="rId17"/>
    <p:sldId id="1532" r:id="rId18"/>
    <p:sldId id="154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0AB"/>
    <a:srgbClr val="7DC576"/>
    <a:srgbClr val="1DCCD4"/>
    <a:srgbClr val="AAA9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E0D56D-3B20-1C56-498F-DD5E600A021E}" v="1006" dt="2023-06-08T16:42:05.534"/>
    <p1510:client id="{353B4F33-35E6-387D-078E-2EC5DD96F200}" v="1675" dt="2023-06-08T16:00:58.123"/>
    <p1510:client id="{70C8C704-896B-FE24-099B-A3BDD54E9083}" v="252" dt="2023-06-06T17:35:51.441"/>
    <p1510:client id="{7EB0B57B-C2B5-25DA-5D1D-E7D63893C5D3}" v="12" dt="2023-06-08T16:52:23.1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116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27928A-5A44-43DE-A699-6F259EE3F0DF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B6DC600E-E74F-4DB5-A93E-315315D18EC7}">
      <dgm:prSet phldrT="[Text]" phldr="0"/>
      <dgm:spPr/>
      <dgm:t>
        <a:bodyPr/>
        <a:lstStyle/>
        <a:p>
          <a:pPr rtl="0"/>
          <a:r>
            <a:rPr lang="en-US" dirty="0" smtClean="0">
              <a:latin typeface="Calibri"/>
              <a:ea typeface="Calibri"/>
              <a:cs typeface="Calibri"/>
            </a:rPr>
            <a:t>Text</a:t>
          </a:r>
          <a:endParaRPr lang="en-US" dirty="0">
            <a:latin typeface="Calibri"/>
            <a:ea typeface="Calibri"/>
            <a:cs typeface="Calibri"/>
          </a:endParaRPr>
        </a:p>
      </dgm:t>
    </dgm:pt>
    <dgm:pt modelId="{463E016E-06FB-47DF-B997-DDE922F06E10}" type="parTrans" cxnId="{00EDA5AA-323A-40C8-A1C6-5C101A3565BB}">
      <dgm:prSet/>
      <dgm:spPr/>
      <dgm:t>
        <a:bodyPr/>
        <a:lstStyle/>
        <a:p>
          <a:endParaRPr lang="en-US"/>
        </a:p>
      </dgm:t>
    </dgm:pt>
    <dgm:pt modelId="{569B54FD-FE19-479C-B0DE-0A08A5553F10}" type="sibTrans" cxnId="{00EDA5AA-323A-40C8-A1C6-5C101A3565BB}">
      <dgm:prSet/>
      <dgm:spPr/>
      <dgm:t>
        <a:bodyPr/>
        <a:lstStyle/>
        <a:p>
          <a:endParaRPr lang="en-US"/>
        </a:p>
      </dgm:t>
    </dgm:pt>
    <dgm:pt modelId="{46D1A0B0-7A5A-4D56-A8E3-AF48ACB90F91}">
      <dgm:prSet phldr="0"/>
      <dgm:spPr/>
      <dgm:t>
        <a:bodyPr/>
        <a:lstStyle/>
        <a:p>
          <a:pPr rtl="0"/>
          <a:r>
            <a:rPr lang="en-US" dirty="0" smtClean="0">
              <a:latin typeface="Calibri"/>
              <a:ea typeface="Calibri"/>
              <a:cs typeface="Calibri"/>
            </a:rPr>
            <a:t>Text</a:t>
          </a:r>
          <a:endParaRPr lang="en-US" dirty="0">
            <a:latin typeface="Calibri"/>
            <a:ea typeface="Calibri"/>
            <a:cs typeface="Calibri"/>
          </a:endParaRPr>
        </a:p>
      </dgm:t>
    </dgm:pt>
    <dgm:pt modelId="{B028AE44-90C3-4959-8A82-0594FDC17C8A}" type="parTrans" cxnId="{3ACF38A4-9518-4B52-A20C-47DAF0610559}">
      <dgm:prSet/>
      <dgm:spPr/>
      <dgm:t>
        <a:bodyPr/>
        <a:lstStyle/>
        <a:p>
          <a:endParaRPr lang="en-US"/>
        </a:p>
      </dgm:t>
    </dgm:pt>
    <dgm:pt modelId="{47BF119B-91FF-4A81-8F71-034B806E96B8}" type="sibTrans" cxnId="{3ACF38A4-9518-4B52-A20C-47DAF0610559}">
      <dgm:prSet/>
      <dgm:spPr/>
      <dgm:t>
        <a:bodyPr/>
        <a:lstStyle/>
        <a:p>
          <a:endParaRPr lang="en-US"/>
        </a:p>
      </dgm:t>
    </dgm:pt>
    <dgm:pt modelId="{968A06FB-B1A9-4295-B8E9-CB5478369F18}" type="pres">
      <dgm:prSet presAssocID="{FD27928A-5A44-43DE-A699-6F259EE3F0DF}" presName="Name0" presStyleCnt="0">
        <dgm:presLayoutVars>
          <dgm:dir/>
          <dgm:resizeHandles val="exact"/>
        </dgm:presLayoutVars>
      </dgm:prSet>
      <dgm:spPr/>
    </dgm:pt>
    <dgm:pt modelId="{E61CA002-095F-4C42-976B-A2644D781F27}" type="pres">
      <dgm:prSet presAssocID="{B6DC600E-E74F-4DB5-A93E-315315D18EC7}" presName="node" presStyleLbl="node1" presStyleIdx="0" presStyleCnt="2">
        <dgm:presLayoutVars>
          <dgm:bulletEnabled val="1"/>
        </dgm:presLayoutVars>
      </dgm:prSet>
      <dgm:spPr>
        <a:solidFill>
          <a:srgbClr val="1DCCD4"/>
        </a:solidFill>
      </dgm:spPr>
      <dgm:t>
        <a:bodyPr/>
        <a:lstStyle/>
        <a:p>
          <a:endParaRPr lang="en-US"/>
        </a:p>
      </dgm:t>
    </dgm:pt>
    <dgm:pt modelId="{55C8E6AA-7CAC-4219-A85F-87D94D537236}" type="pres">
      <dgm:prSet presAssocID="{569B54FD-FE19-479C-B0DE-0A08A5553F10}" presName="sibTrans" presStyleLbl="sibTrans2D1" presStyleIdx="0" presStyleCnt="1"/>
      <dgm:spPr>
        <a:solidFill>
          <a:srgbClr val="7DC576"/>
        </a:solidFill>
      </dgm:spPr>
      <dgm:t>
        <a:bodyPr/>
        <a:lstStyle/>
        <a:p>
          <a:endParaRPr lang="en-US"/>
        </a:p>
      </dgm:t>
    </dgm:pt>
    <dgm:pt modelId="{B2B74FBC-DA8C-4719-A3B5-A3E872ECA4D4}" type="pres">
      <dgm:prSet presAssocID="{569B54FD-FE19-479C-B0DE-0A08A5553F10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0841DB29-887E-4A42-843D-39D602B3ABE6}" type="pres">
      <dgm:prSet presAssocID="{46D1A0B0-7A5A-4D56-A8E3-AF48ACB90F91}" presName="node" presStyleLbl="node1" presStyleIdx="1" presStyleCnt="2">
        <dgm:presLayoutVars>
          <dgm:bulletEnabled val="1"/>
        </dgm:presLayoutVars>
      </dgm:prSet>
      <dgm:spPr>
        <a:solidFill>
          <a:srgbClr val="1DCCD4"/>
        </a:solidFill>
      </dgm:spPr>
      <dgm:t>
        <a:bodyPr/>
        <a:lstStyle/>
        <a:p>
          <a:endParaRPr lang="en-US"/>
        </a:p>
      </dgm:t>
    </dgm:pt>
  </dgm:ptLst>
  <dgm:cxnLst>
    <dgm:cxn modelId="{7D1C0127-8830-4D0E-8434-16C09573E31B}" type="presOf" srcId="{B6DC600E-E74F-4DB5-A93E-315315D18EC7}" destId="{E61CA002-095F-4C42-976B-A2644D781F27}" srcOrd="0" destOrd="0" presId="urn:microsoft.com/office/officeart/2005/8/layout/process1"/>
    <dgm:cxn modelId="{6ED3B3D0-4415-4D3C-9799-981FB271795D}" type="presOf" srcId="{569B54FD-FE19-479C-B0DE-0A08A5553F10}" destId="{B2B74FBC-DA8C-4719-A3B5-A3E872ECA4D4}" srcOrd="1" destOrd="0" presId="urn:microsoft.com/office/officeart/2005/8/layout/process1"/>
    <dgm:cxn modelId="{53FEE323-CA86-4B03-9564-E73135E49DE2}" type="presOf" srcId="{569B54FD-FE19-479C-B0DE-0A08A5553F10}" destId="{55C8E6AA-7CAC-4219-A85F-87D94D537236}" srcOrd="0" destOrd="0" presId="urn:microsoft.com/office/officeart/2005/8/layout/process1"/>
    <dgm:cxn modelId="{00EDA5AA-323A-40C8-A1C6-5C101A3565BB}" srcId="{FD27928A-5A44-43DE-A699-6F259EE3F0DF}" destId="{B6DC600E-E74F-4DB5-A93E-315315D18EC7}" srcOrd="0" destOrd="0" parTransId="{463E016E-06FB-47DF-B997-DDE922F06E10}" sibTransId="{569B54FD-FE19-479C-B0DE-0A08A5553F10}"/>
    <dgm:cxn modelId="{C1312E43-9CA9-4564-8C81-9CE70BA2AEA5}" type="presOf" srcId="{FD27928A-5A44-43DE-A699-6F259EE3F0DF}" destId="{968A06FB-B1A9-4295-B8E9-CB5478369F18}" srcOrd="0" destOrd="0" presId="urn:microsoft.com/office/officeart/2005/8/layout/process1"/>
    <dgm:cxn modelId="{87B59630-2793-49CA-B4C0-527F8351CCA7}" type="presOf" srcId="{46D1A0B0-7A5A-4D56-A8E3-AF48ACB90F91}" destId="{0841DB29-887E-4A42-843D-39D602B3ABE6}" srcOrd="0" destOrd="0" presId="urn:microsoft.com/office/officeart/2005/8/layout/process1"/>
    <dgm:cxn modelId="{3ACF38A4-9518-4B52-A20C-47DAF0610559}" srcId="{FD27928A-5A44-43DE-A699-6F259EE3F0DF}" destId="{46D1A0B0-7A5A-4D56-A8E3-AF48ACB90F91}" srcOrd="1" destOrd="0" parTransId="{B028AE44-90C3-4959-8A82-0594FDC17C8A}" sibTransId="{47BF119B-91FF-4A81-8F71-034B806E96B8}"/>
    <dgm:cxn modelId="{C16C0250-44C6-49CD-92DF-F8DBDBB15DB0}" type="presParOf" srcId="{968A06FB-B1A9-4295-B8E9-CB5478369F18}" destId="{E61CA002-095F-4C42-976B-A2644D781F27}" srcOrd="0" destOrd="0" presId="urn:microsoft.com/office/officeart/2005/8/layout/process1"/>
    <dgm:cxn modelId="{70F63BF1-32F5-4D1D-8AAF-36689C61E6F0}" type="presParOf" srcId="{968A06FB-B1A9-4295-B8E9-CB5478369F18}" destId="{55C8E6AA-7CAC-4219-A85F-87D94D537236}" srcOrd="1" destOrd="0" presId="urn:microsoft.com/office/officeart/2005/8/layout/process1"/>
    <dgm:cxn modelId="{C8ADBE19-6BA2-45E1-AB5C-7C4EEC8F5AB0}" type="presParOf" srcId="{55C8E6AA-7CAC-4219-A85F-87D94D537236}" destId="{B2B74FBC-DA8C-4719-A3B5-A3E872ECA4D4}" srcOrd="0" destOrd="0" presId="urn:microsoft.com/office/officeart/2005/8/layout/process1"/>
    <dgm:cxn modelId="{BE53769D-EF66-48A3-9C45-C91532953F9D}" type="presParOf" srcId="{968A06FB-B1A9-4295-B8E9-CB5478369F18}" destId="{0841DB29-887E-4A42-843D-39D602B3ABE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1CA002-095F-4C42-976B-A2644D781F27}">
      <dsp:nvSpPr>
        <dsp:cNvPr id="0" name=""/>
        <dsp:cNvSpPr/>
      </dsp:nvSpPr>
      <dsp:spPr>
        <a:xfrm>
          <a:off x="1528" y="1576693"/>
          <a:ext cx="3259400" cy="1955640"/>
        </a:xfrm>
        <a:prstGeom prst="roundRect">
          <a:avLst>
            <a:gd name="adj" fmla="val 10000"/>
          </a:avLst>
        </a:prstGeom>
        <a:solidFill>
          <a:srgbClr val="1DCCD4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latin typeface="Calibri"/>
              <a:ea typeface="Calibri"/>
              <a:cs typeface="Calibri"/>
            </a:rPr>
            <a:t>Text</a:t>
          </a:r>
          <a:endParaRPr lang="en-US" sz="6500" kern="1200" dirty="0">
            <a:latin typeface="Calibri"/>
            <a:ea typeface="Calibri"/>
            <a:cs typeface="Calibri"/>
          </a:endParaRPr>
        </a:p>
      </dsp:txBody>
      <dsp:txXfrm>
        <a:off x="58807" y="1633972"/>
        <a:ext cx="3144842" cy="1841082"/>
      </dsp:txXfrm>
    </dsp:sp>
    <dsp:sp modelId="{55C8E6AA-7CAC-4219-A85F-87D94D537236}">
      <dsp:nvSpPr>
        <dsp:cNvPr id="0" name=""/>
        <dsp:cNvSpPr/>
      </dsp:nvSpPr>
      <dsp:spPr>
        <a:xfrm>
          <a:off x="3586868" y="2150348"/>
          <a:ext cx="690992" cy="808331"/>
        </a:xfrm>
        <a:prstGeom prst="rightArrow">
          <a:avLst>
            <a:gd name="adj1" fmla="val 60000"/>
            <a:gd name="adj2" fmla="val 50000"/>
          </a:avLst>
        </a:prstGeom>
        <a:solidFill>
          <a:srgbClr val="7DC57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/>
        </a:p>
      </dsp:txBody>
      <dsp:txXfrm>
        <a:off x="3586868" y="2312014"/>
        <a:ext cx="483694" cy="484999"/>
      </dsp:txXfrm>
    </dsp:sp>
    <dsp:sp modelId="{0841DB29-887E-4A42-843D-39D602B3ABE6}">
      <dsp:nvSpPr>
        <dsp:cNvPr id="0" name=""/>
        <dsp:cNvSpPr/>
      </dsp:nvSpPr>
      <dsp:spPr>
        <a:xfrm>
          <a:off x="4564689" y="1576693"/>
          <a:ext cx="3259400" cy="1955640"/>
        </a:xfrm>
        <a:prstGeom prst="roundRect">
          <a:avLst>
            <a:gd name="adj" fmla="val 10000"/>
          </a:avLst>
        </a:prstGeom>
        <a:solidFill>
          <a:srgbClr val="1DCCD4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latin typeface="Calibri"/>
              <a:ea typeface="Calibri"/>
              <a:cs typeface="Calibri"/>
            </a:rPr>
            <a:t>Text</a:t>
          </a:r>
          <a:endParaRPr lang="en-US" sz="6500" kern="1200" dirty="0">
            <a:latin typeface="Calibri"/>
            <a:ea typeface="Calibri"/>
            <a:cs typeface="Calibri"/>
          </a:endParaRPr>
        </a:p>
      </dsp:txBody>
      <dsp:txXfrm>
        <a:off x="4621968" y="1633972"/>
        <a:ext cx="3144842" cy="18410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E144C-2E59-4636-A1B8-A55DAE88E65A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5F6DA8-DC90-4943-AD01-15075751B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350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F6DA8-DC90-4943-AD01-15075751B7B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033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F6DA8-DC90-4943-AD01-15075751B7B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6757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F6DA8-DC90-4943-AD01-15075751B7B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771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F6DA8-DC90-4943-AD01-15075751B7B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410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F6DA8-DC90-4943-AD01-15075751B7B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367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5F6DA8-DC90-4943-AD01-15075751B7B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0001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F6DA8-DC90-4943-AD01-15075751B7B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388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F6DA8-DC90-4943-AD01-15075751B7B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11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F6DA8-DC90-4943-AD01-15075751B7B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279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F6DA8-DC90-4943-AD01-15075751B7B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1703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F6DA8-DC90-4943-AD01-15075751B7B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325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134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07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737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A40EB-963C-4683-96B7-30CC078E28B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6044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820F4-4FDD-44F6-84CB-76E118AF4B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004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17182-79B3-40DB-ADA2-F052007F157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349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D4F4E-DDB4-4A72-89DA-EBA199F46B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3073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24DFC-4D6C-4415-A321-2E1475C159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2139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7ABA1-AB81-4CB6-A9F0-8E3B04E397C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2986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7026C-AE22-4F89-B896-029EB0E733C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7443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12A07-9869-49FF-8688-D359074035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251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838200" cy="396875"/>
          </a:xfrm>
        </p:spPr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124" y="6238874"/>
            <a:ext cx="1590675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0012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BBC92-8D98-488B-8D94-B7214782DEF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40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C7AC9-1275-418F-9652-14C09C9D74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7830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80A39-6FB6-465A-A559-AAB06BAAC17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3351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A90E7-3666-4A07-BA40-D62D92104F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7041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  <a:noFill/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69882-12C0-4C15-9792-B0F5D49A2A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4218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1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9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z="1300">
                <a:solidFill>
                  <a:srgbClr val="1F497D">
                    <a:tint val="60000"/>
                    <a:satMod val="155000"/>
                  </a:srgb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r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rgbClr val="1F497D">
                    <a:tint val="60000"/>
                    <a:satMod val="155000"/>
                  </a:srgb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z="1600">
                <a:solidFill>
                  <a:srgbClr val="EEECE1">
                    <a:shade val="90000"/>
                  </a:srgb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464EAD32-B3E6-E149-B4A9-A8BD12276E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861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5041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125" y="6238875"/>
            <a:ext cx="1590675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5944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3380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644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9016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7036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8633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1594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331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3228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8101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7921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D7538-7ED6-4658-9806-C604548654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5D1270-2AC1-447C-8637-F4118D033F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81AE8-5C28-4543-856F-C445EF346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3A575-A24B-48AE-9063-0D3957850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7C2A9-51C8-4199-84D0-1472B7361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413F-DF54-48A8-9363-468C9554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538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90B8E-7AD1-4735-948B-6338962D8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FC8CE-F371-4B4D-8D4A-65AE51AD3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C8990-EBD7-4297-891C-7622847B1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4E40D-5E01-4F78-A7F4-088675D4A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6AF29-5243-466B-82E5-54604E319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413F-DF54-48A8-9363-468C9554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71236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83922-F585-497A-8C7F-30F1D4CA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C70F1C-40BA-4237-872C-05C09250B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B50AE-EA72-4417-9425-81D2EA9D6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64F459-802C-43D8-AD59-F506EBFED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36779-F3B0-4277-9C63-0AA855122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413F-DF54-48A8-9363-468C9554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111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3530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55E20-3A0D-47CF-A92E-B91F5BEA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2A0F9-2F6D-4133-865F-78FD3BD8F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A3ACB5-9702-4FD6-8445-6FF5A33EF8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17AEFB-2F39-4575-BE59-984EB1362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49D604-5D71-4892-A7FA-EF74CB1BC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51BE3B-8BF7-4AF9-8535-3CB7254A7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413F-DF54-48A8-9363-468C9554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07325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CC239-895A-45C8-BAEF-6206DE86A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8A8FC6-271A-4EFD-922E-8BA6B938B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197292-C970-4B4A-9597-F972D7802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E15EC9-1145-472D-AE18-B2896811B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A24D50-E7D5-47AF-A63C-FDF824D814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955966-A556-4DFE-92F2-BF1594230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54BDF4-45AD-466F-B7E7-6939AB59A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897540-19D8-457D-88D0-EB703F049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413F-DF54-48A8-9363-468C9554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1613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F5400-6AAF-40E5-8CD5-82E39CB5B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8E4C81-2F8C-4F5F-B456-A105B0E55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028F23-3E8B-429A-98EE-AA924B77C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3356CF-B96E-4DAF-B25D-EB8D52259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413F-DF54-48A8-9363-468C9554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599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11E6F9-BE37-4A9A-A824-17BDBC561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8BD715-3768-4BC4-84A5-4412D66C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FBD492-5984-478B-8578-7AF110BC6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413F-DF54-48A8-9363-468C9554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5160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3F548-C77F-4CAD-8136-A01E60FC9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7615D-1EAF-4757-87FD-1A6737564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944571-980A-4A61-BEC4-EEB38AFF2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7A6464-D494-4256-82ED-F6ADD9DD1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852B95-6D1E-4C9D-96A2-45705C268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41973E-FC80-40EB-92C4-7E82F65E7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413F-DF54-48A8-9363-468C9554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0618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95736-AD56-4005-874F-FE6D9AC62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AA23CE-8D45-4609-A49F-744C59293D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5FCDC3-DBDA-475E-873E-0AE1894E0A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39B95-8169-4ED8-9B99-FEFCBC7A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6FFEC-D327-431F-963E-920C5B282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70C3A-FDF6-43E1-A976-484972CEA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413F-DF54-48A8-9363-468C9554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632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3187A-CC83-47EA-A12C-0DF21FCDA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84AE1C-8819-4592-BB3F-476B02C5D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EE517A-8346-4B4D-96B4-B65BF8AE5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2674B-1F9C-4333-B225-7FD0341F4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E3F40-EECB-422F-B8AA-C34340E3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413F-DF54-48A8-9363-468C9554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20399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BEE7BB-38C4-4710-A286-940F179D46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CB16BD-01DB-4607-9284-0E2372E8B6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F291B-1CE4-4463-82F3-3CA1A11E8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0329F-2BF1-4959-A7A9-682B7CC81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D0341-D309-452E-B6F0-3CBF51DE1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413F-DF54-48A8-9363-468C9554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3332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B1C08-FEDA-4848-B918-FB4212FB1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E18B0-B3DC-4EA0-BB42-79E0D9988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9FDC9-6F8B-4035-80D1-FAE824371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EC66D-3F5C-4EFB-8DE1-34854E2CE2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532567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4FE9F-00EE-4B3B-9EF7-85818855B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8CC9F-ABEA-4993-BE83-4E38B6B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DA2E5-5510-4155-AEB6-36F1B1A78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6BFB18-69D3-40F2-8340-1381CEBACA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7498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3824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F5833-6CEA-4CD9-AA0C-A540451F5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DB7B2-CCC5-4490-9D4C-9E8FFA67D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52F15-82C0-4514-A62B-80153C802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4D1F81-F264-42F7-8B8B-8A00CFDABC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41178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52D9513-E021-4152-BFAB-C9CF2011D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9F9DDC-A50F-4C2C-9B3C-55FB125EA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03D82A1-6870-4E51-B27A-BE62FC0D0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1C1070-542A-487A-8AB1-C471512587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027191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0A6FDFD-7BFF-4D7F-BED1-5AAC214DD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6828913-35B1-4BFF-8442-FDE1FCBBA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39075DE-BD81-40F8-BA5D-820BA6FFC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D824A-1367-4FF3-BA98-E5A847E450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50665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971CC05-98B3-4B83-95B3-E42BD8740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581709D-B03C-4DA2-B1DA-0415EAC60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2C31CB8-7D15-4B32-94FC-A7D1FCB76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48CAD9-98B0-42CD-B23A-2EE293AD1F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236888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C9142FF-066C-40C9-BEC1-C8EE6C8FA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F331140-CE49-4946-A921-28733ED0C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C8AAE71-4025-4A22-B29C-BAD0CDF1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2C5DC8-0B1D-4B63-8F3C-F50B7C3A83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440346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E88EB0-722F-4F25-97D9-0087B1287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ACB4D00-CE8E-4F9C-8FBC-958FC8FB4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36E79E7-4CDF-40CF-91FD-7224CF15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6D324-E4BB-478E-9B0C-65D02CE8F1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802056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8F1F23D-EB49-44C5-B6B1-EC566AF5C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E1FF01F-60D1-45F4-A9D1-A9A10A0F4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B8FCEC-7B0E-459D-BFC8-6902E6448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FA563-1A4F-4488-A93E-9A89B9D28D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659633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705A37-03BA-4618-AB77-625AE5A06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16787-2CDD-48CC-8F28-98949347A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F0361-B898-4ED2-9404-0A4A39B6A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CF867-D10C-4F9F-8AB6-A499B1ACB1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261826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6AC28-5801-4797-A040-2770B485E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74804B-43FF-4CB6-8E74-77DFC8249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6A46E-1250-41AE-A604-E0369DC7F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4368A-C2B7-4CF5-A24B-252E0BD07C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63519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  <a:noFill/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676C66-E15B-473B-8EB2-1D8521EB4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6185DDE-B3CF-4EF4-A739-1E8115A0E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A1184A6-9B98-437D-B170-F6D041314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35D67-CA34-4972-8A79-1250E93A0D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0345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22187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CBE92A-DA35-4BDF-B7C0-61FCF16945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FE443C-1630-44AF-8601-12AF25FD4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DE5A55-F7DE-4829-9A9F-980C36F01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76626D-5CC6-47D6-80A2-E42A8F9D80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615398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1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9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973E919-96B4-4390-800D-455EA82E16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z="1300">
                <a:solidFill>
                  <a:srgbClr val="1F497D">
                    <a:tint val="60000"/>
                    <a:satMod val="155000"/>
                  </a:srgb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F5D4DB8-4A2F-4CD7-9706-EF42EF7A4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r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rgbClr val="1F497D">
                    <a:tint val="60000"/>
                    <a:satMod val="155000"/>
                  </a:srgb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48B419E-F32B-45F5-AB5F-876B8C176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600">
                <a:solidFill>
                  <a:srgbClr val="E3E1D7"/>
                </a:solidFill>
                <a:latin typeface="Times New Roman" panose="02020603050405020304" pitchFamily="18" charset="0"/>
              </a:defRPr>
            </a:lvl1pPr>
          </a:lstStyle>
          <a:p>
            <a:fld id="{90A33E80-C4DD-44BB-8360-DF7C371C3E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0472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195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875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32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490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12BE35-90D2-415A-BFF9-C51CF9D3A199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28600" y="228600"/>
            <a:ext cx="8686800" cy="6477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14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CBE9AA-4913-47F1-B9AA-5BA4382F0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BE9B81-D075-48C7-AA67-A2058B014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9892E-5A82-434F-B26F-3330FB3AB5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1729A-D615-474C-ABEF-0415827D8B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D80C6-5751-48B0-80CC-6B8077D8B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2413F-DF54-48A8-9363-468C9554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117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A33EC58-19D9-47EC-9BE8-08E72CF5351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C6E11A9-B532-4CA0-9DC4-EFF8968D47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E96EB-4448-4747-8062-58258F3FF9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69543-1375-4DA9-83F4-6E32A29A9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2E5CF-4C6B-464E-8C06-444E4F01AE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218FF7C0-5834-4B6B-90B2-4AE054CC8A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704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Title Slide</a:t>
            </a:r>
            <a:endParaRPr lang="en-US" b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50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450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/>
          </a:p>
        </p:txBody>
      </p:sp>
      <p:sp>
        <p:nvSpPr>
          <p:cNvPr id="9" name="Right Triangle 8"/>
          <p:cNvSpPr/>
          <p:nvPr/>
        </p:nvSpPr>
        <p:spPr>
          <a:xfrm>
            <a:off x="0" y="4800600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/>
          <p:cNvSpPr/>
          <p:nvPr/>
        </p:nvSpPr>
        <p:spPr>
          <a:xfrm rot="10800000">
            <a:off x="6934200" y="6232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381000"/>
            <a:ext cx="3491856" cy="1183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581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774" y="1709058"/>
            <a:ext cx="7917121" cy="431977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3000" dirty="0" smtClean="0">
                <a:ea typeface="Calibri"/>
                <a:cs typeface="Calibri"/>
              </a:rPr>
              <a:t>Text</a:t>
            </a:r>
            <a:endParaRPr lang="en-US" sz="3000" dirty="0">
              <a:ea typeface="Calibri"/>
              <a:cs typeface="Calibri"/>
            </a:endParaRPr>
          </a:p>
          <a:p>
            <a:pPr marL="0" indent="0">
              <a:spcBef>
                <a:spcPts val="20"/>
              </a:spcBef>
              <a:buNone/>
            </a:pPr>
            <a:endParaRPr lang="en-US" sz="3000" dirty="0">
              <a:ea typeface="Calibri"/>
              <a:cs typeface="Calibri"/>
            </a:endParaRPr>
          </a:p>
          <a:p>
            <a:pPr>
              <a:spcBef>
                <a:spcPts val="20"/>
              </a:spcBef>
            </a:pPr>
            <a:r>
              <a:rPr lang="en-US" sz="3000" dirty="0" smtClean="0">
                <a:ea typeface="Calibri"/>
                <a:cs typeface="Calibri"/>
              </a:rPr>
              <a:t>List</a:t>
            </a:r>
          </a:p>
          <a:p>
            <a:pPr>
              <a:spcBef>
                <a:spcPts val="20"/>
              </a:spcBef>
            </a:pPr>
            <a:r>
              <a:rPr lang="en-US" sz="3000" dirty="0" smtClean="0">
                <a:ea typeface="Calibri"/>
                <a:cs typeface="Calibri"/>
              </a:rPr>
              <a:t>List</a:t>
            </a:r>
          </a:p>
          <a:p>
            <a:pPr>
              <a:spcBef>
                <a:spcPts val="20"/>
              </a:spcBef>
            </a:pPr>
            <a:r>
              <a:rPr lang="en-US" sz="3000" dirty="0" smtClean="0">
                <a:ea typeface="Calibri"/>
                <a:cs typeface="Calibri"/>
              </a:rPr>
              <a:t>List</a:t>
            </a:r>
            <a:endParaRPr lang="en-US" sz="3000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00600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10800000">
            <a:off x="6934200" y="6232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8418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6660AB"/>
                </a:solidFill>
              </a:rPr>
              <a:t>Title</a:t>
            </a: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7765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298" y="2821819"/>
            <a:ext cx="7445407" cy="99358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6660AB"/>
                </a:solidFill>
                <a:latin typeface="Calibri"/>
                <a:ea typeface="Calibri"/>
                <a:cs typeface="Calibri"/>
              </a:rPr>
              <a:t>Subtitle/Text</a:t>
            </a:r>
            <a:endParaRPr lang="en-US" sz="3000" b="1" dirty="0">
              <a:solidFill>
                <a:srgbClr val="6660AB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00600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10800000">
            <a:off x="6934200" y="6232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8418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ea typeface="Calibri"/>
                <a:cs typeface="Calibri"/>
              </a:rPr>
              <a:t>Title</a:t>
            </a:r>
            <a:endParaRPr lang="en-US" sz="3600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1119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 anchor="t">
            <a:normAutofit/>
          </a:bodyPr>
          <a:lstStyle/>
          <a:p>
            <a:r>
              <a:rPr lang="en-US" dirty="0" smtClean="0">
                <a:latin typeface="Calibri"/>
                <a:ea typeface="Calibri"/>
                <a:cs typeface="Calibri"/>
              </a:rPr>
              <a:t>Subtitle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00600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10800000">
            <a:off x="6934200" y="6232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770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00600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10800000">
            <a:off x="6934200" y="6232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8418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6660AB"/>
                </a:solidFill>
              </a:rPr>
              <a:t>Text</a:t>
            </a:r>
            <a:endParaRPr lang="en-US" b="1" dirty="0"/>
          </a:p>
        </p:txBody>
      </p:sp>
      <p:graphicFrame>
        <p:nvGraphicFramePr>
          <p:cNvPr id="10" name="Content Placeholder 3">
            <a:extLst>
              <a:ext uri="{FF2B5EF4-FFF2-40B4-BE49-F238E27FC236}">
                <a16:creationId xmlns:a16="http://schemas.microsoft.com/office/drawing/2014/main" id="{88501B3B-3685-9F73-016E-C272450024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8107823"/>
              </p:ext>
            </p:extLst>
          </p:nvPr>
        </p:nvGraphicFramePr>
        <p:xfrm>
          <a:off x="1267781" y="1776891"/>
          <a:ext cx="7420639" cy="4162662"/>
        </p:xfrm>
        <a:graphic>
          <a:graphicData uri="http://schemas.openxmlformats.org/drawingml/2006/table">
            <a:tbl>
              <a:tblPr/>
              <a:tblGrid>
                <a:gridCol w="2596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1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2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87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</a:rPr>
                        <a:t>Heading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0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</a:rPr>
                        <a:t>Heading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0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</a:rPr>
                        <a:t>Heading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0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9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</a:rPr>
                        <a:t>Text</a:t>
                      </a:r>
                      <a:endParaRPr lang="en-US" sz="16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0" dirty="0" smtClean="0">
                          <a:effectLst/>
                          <a:latin typeface="Calibri"/>
                          <a:ea typeface="Calibri"/>
                        </a:rPr>
                        <a:t>Text</a:t>
                      </a:r>
                      <a:endParaRPr lang="en-US" sz="1600" b="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</a:rPr>
                        <a:t>Text</a:t>
                      </a:r>
                      <a:endParaRPr lang="en-US" sz="16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29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</a:rPr>
                        <a:t>Text</a:t>
                      </a:r>
                      <a:endParaRPr lang="en-US" sz="16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0" dirty="0" smtClean="0">
                          <a:effectLst/>
                          <a:latin typeface="Calibri"/>
                          <a:ea typeface="Calibri"/>
                        </a:rPr>
                        <a:t>Text</a:t>
                      </a:r>
                      <a:endParaRPr lang="en-US" sz="1600" b="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</a:rPr>
                        <a:t>Text</a:t>
                      </a:r>
                      <a:endParaRPr lang="en-US" sz="16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29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</a:rPr>
                        <a:t>Text</a:t>
                      </a:r>
                      <a:endParaRPr lang="en-US" sz="16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0" dirty="0" smtClean="0">
                          <a:effectLst/>
                          <a:latin typeface="Calibri"/>
                          <a:ea typeface="Calibri"/>
                        </a:rPr>
                        <a:t>Text</a:t>
                      </a:r>
                      <a:endParaRPr lang="en-US" sz="1600" b="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</a:rPr>
                        <a:t>Text</a:t>
                      </a:r>
                      <a:endParaRPr lang="en-US" sz="16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72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</a:rPr>
                        <a:t>Text</a:t>
                      </a:r>
                      <a:endParaRPr lang="en-US" sz="16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0" dirty="0" smtClean="0">
                          <a:effectLst/>
                          <a:latin typeface="Calibri"/>
                          <a:ea typeface="Calibri"/>
                        </a:rPr>
                        <a:t>Text</a:t>
                      </a:r>
                      <a:endParaRPr lang="en-US" sz="1600" b="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</a:rPr>
                        <a:t>Text</a:t>
                      </a:r>
                      <a:endParaRPr lang="en-US" sz="16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679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</a:rPr>
                        <a:t>Text</a:t>
                      </a:r>
                      <a:endParaRPr lang="en-US" sz="16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0" dirty="0" smtClean="0">
                          <a:effectLst/>
                          <a:latin typeface="Calibri"/>
                          <a:ea typeface="Calibri"/>
                        </a:rPr>
                        <a:t>Text</a:t>
                      </a:r>
                      <a:endParaRPr lang="en-US" sz="1600" b="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</a:rPr>
                        <a:t>Text</a:t>
                      </a:r>
                      <a:endParaRPr lang="en-US" sz="16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3021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528" y="1709001"/>
            <a:ext cx="8534959" cy="431977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spcBef>
                <a:spcPts val="20"/>
              </a:spcBef>
              <a:buNone/>
            </a:pPr>
            <a:r>
              <a:rPr lang="en-US" sz="2400" b="1" dirty="0" smtClean="0">
                <a:solidFill>
                  <a:srgbClr val="6660AB"/>
                </a:solidFill>
                <a:cs typeface="Calibri"/>
              </a:rPr>
              <a:t>Subtitle</a:t>
            </a:r>
            <a:endParaRPr lang="en-US" sz="2400" b="1" dirty="0">
              <a:solidFill>
                <a:srgbClr val="6660AB"/>
              </a:solidFill>
              <a:cs typeface="Calibri"/>
            </a:endParaRPr>
          </a:p>
          <a:p>
            <a:pPr marL="0" indent="0">
              <a:spcBef>
                <a:spcPts val="20"/>
              </a:spcBef>
              <a:buNone/>
            </a:pPr>
            <a:endParaRPr lang="en-US" sz="2400" dirty="0">
              <a:cs typeface="Calibri"/>
            </a:endParaRPr>
          </a:p>
          <a:p>
            <a:pPr indent="-457200">
              <a:spcBef>
                <a:spcPts val="20"/>
              </a:spcBef>
            </a:pPr>
            <a:r>
              <a:rPr lang="en-US" sz="2400" dirty="0" smtClean="0">
                <a:cs typeface="Calibri"/>
              </a:rPr>
              <a:t>List</a:t>
            </a:r>
          </a:p>
          <a:p>
            <a:pPr lvl="1" indent="-457200">
              <a:spcBef>
                <a:spcPts val="20"/>
              </a:spcBef>
            </a:pPr>
            <a:r>
              <a:rPr lang="en-US" sz="2000" dirty="0" err="1" smtClean="0">
                <a:cs typeface="Calibri"/>
              </a:rPr>
              <a:t>Sublist</a:t>
            </a:r>
            <a:endParaRPr lang="en-US" sz="2000" dirty="0" smtClean="0">
              <a:cs typeface="Calibri"/>
            </a:endParaRPr>
          </a:p>
          <a:p>
            <a:pPr lvl="2" indent="-457200">
              <a:spcBef>
                <a:spcPts val="20"/>
              </a:spcBef>
            </a:pPr>
            <a:r>
              <a:rPr lang="en-US" sz="1600" dirty="0" err="1" smtClean="0">
                <a:cs typeface="Calibri"/>
              </a:rPr>
              <a:t>Sublist</a:t>
            </a:r>
            <a:endParaRPr lang="en-US" sz="1600" dirty="0" smtClean="0">
              <a:cs typeface="Calibri"/>
            </a:endParaRPr>
          </a:p>
          <a:p>
            <a:pPr indent="-457200">
              <a:spcBef>
                <a:spcPts val="20"/>
              </a:spcBef>
            </a:pPr>
            <a:r>
              <a:rPr lang="en-US" sz="2400" dirty="0">
                <a:cs typeface="Calibri"/>
              </a:rPr>
              <a:t>List</a:t>
            </a:r>
          </a:p>
          <a:p>
            <a:pPr lvl="1" indent="-457200">
              <a:spcBef>
                <a:spcPts val="20"/>
              </a:spcBef>
            </a:pPr>
            <a:r>
              <a:rPr lang="en-US" sz="2000" dirty="0" err="1">
                <a:cs typeface="Calibri"/>
              </a:rPr>
              <a:t>Sublist</a:t>
            </a:r>
            <a:endParaRPr lang="en-US" sz="2000" dirty="0">
              <a:cs typeface="Calibri"/>
            </a:endParaRPr>
          </a:p>
          <a:p>
            <a:pPr lvl="2" indent="-457200">
              <a:spcBef>
                <a:spcPts val="20"/>
              </a:spcBef>
            </a:pPr>
            <a:r>
              <a:rPr lang="en-US" sz="1600" dirty="0" err="1">
                <a:cs typeface="Calibri"/>
              </a:rPr>
              <a:t>Sublist</a:t>
            </a:r>
            <a:r>
              <a:rPr lang="en-US" sz="2000" dirty="0">
                <a:cs typeface="Calibri"/>
              </a:rPr>
              <a:t/>
            </a:r>
            <a:br>
              <a:rPr lang="en-US" sz="2000" dirty="0">
                <a:cs typeface="Calibri"/>
              </a:rPr>
            </a:br>
            <a:endParaRPr lang="en-US" sz="2000" dirty="0">
              <a:cs typeface="Calibri"/>
            </a:endParaRPr>
          </a:p>
          <a:p>
            <a:pPr marL="457200" indent="-457200">
              <a:spcBef>
                <a:spcPts val="20"/>
              </a:spcBef>
            </a:pPr>
            <a:endParaRPr lang="en-US" sz="2400" dirty="0">
              <a:cs typeface="Calibri"/>
            </a:endParaRPr>
          </a:p>
          <a:p>
            <a:pPr marL="457200" indent="-457200">
              <a:spcBef>
                <a:spcPts val="20"/>
              </a:spcBef>
            </a:pPr>
            <a:endParaRPr lang="en-US" sz="2400" dirty="0">
              <a:cs typeface="Calibri"/>
            </a:endParaRPr>
          </a:p>
          <a:p>
            <a:pPr marL="457200" indent="-457200">
              <a:spcBef>
                <a:spcPts val="20"/>
              </a:spcBef>
            </a:pPr>
            <a:endParaRPr lang="en-US" sz="2400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00600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10800000">
            <a:off x="6934200" y="6232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84180" cy="11430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6660AB"/>
                </a:solidFill>
              </a:rPr>
              <a:t>Appendix _</a:t>
            </a:r>
            <a:r>
              <a:rPr lang="en-US" sz="2800" b="1" dirty="0" smtClean="0"/>
              <a:t>:</a:t>
            </a:r>
            <a:r>
              <a:rPr lang="en-US" sz="2800" b="1" dirty="0"/>
              <a:t> </a:t>
            </a:r>
            <a:r>
              <a:rPr lang="en-US" sz="2800" b="1" dirty="0" smtClean="0"/>
              <a:t>Title</a:t>
            </a:r>
            <a:endParaRPr lang="en-US" sz="28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8922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Title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94" y="1600201"/>
            <a:ext cx="8207406" cy="4525392"/>
          </a:xfrm>
        </p:spPr>
        <p:txBody>
          <a:bodyPr/>
          <a:lstStyle/>
          <a:p>
            <a:r>
              <a:rPr lang="en-US" dirty="0" smtClean="0"/>
              <a:t>List</a:t>
            </a:r>
          </a:p>
          <a:p>
            <a:r>
              <a:rPr lang="en-US" dirty="0" smtClean="0"/>
              <a:t>List</a:t>
            </a:r>
          </a:p>
          <a:p>
            <a:r>
              <a:rPr lang="en-US" dirty="0" smtClean="0"/>
              <a:t>List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00600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10800000">
            <a:off x="6934200" y="6232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4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</p:spPr>
        <p:txBody>
          <a:bodyPr/>
          <a:lstStyle/>
          <a:p>
            <a:r>
              <a:rPr lang="en-US" b="1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94" y="1600201"/>
            <a:ext cx="8207406" cy="4525392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dirty="0" smtClean="0"/>
              <a:t>Text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00600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10800000">
            <a:off x="6934200" y="6232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74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0743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Title</a:t>
            </a:r>
            <a:endParaRPr lang="en-US" b="1" dirty="0">
              <a:cs typeface="Calibri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D6B37B1-6E87-E0AC-9457-74BEEAFAB9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6660AB"/>
                </a:solidFill>
                <a:cs typeface="Calibri"/>
              </a:rPr>
              <a:t>Subtitle</a:t>
            </a:r>
            <a:endParaRPr lang="en-US" dirty="0">
              <a:solidFill>
                <a:srgbClr val="6660AB"/>
              </a:solidFill>
              <a:cs typeface="Calibri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8805AFD-4ACE-99A8-7AF6-0F7E7D23C48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spcBef>
                <a:spcPts val="20"/>
              </a:spcBef>
            </a:pPr>
            <a:r>
              <a:rPr lang="en-US" dirty="0" smtClean="0">
                <a:cs typeface="Calibri"/>
              </a:rPr>
              <a:t>List</a:t>
            </a:r>
            <a:endParaRPr lang="en-US" dirty="0">
              <a:cs typeface="Calibri"/>
            </a:endParaRPr>
          </a:p>
          <a:p>
            <a:pPr marL="457200" indent="-457200">
              <a:spcBef>
                <a:spcPts val="20"/>
              </a:spcBef>
            </a:pPr>
            <a:r>
              <a:rPr lang="en-US" dirty="0" smtClean="0">
                <a:cs typeface="Calibri"/>
              </a:rPr>
              <a:t>List</a:t>
            </a:r>
            <a:endParaRPr lang="en-US" dirty="0">
              <a:cs typeface="Calibri"/>
            </a:endParaRPr>
          </a:p>
          <a:p>
            <a:pPr marL="457200" indent="-457200">
              <a:spcBef>
                <a:spcPts val="20"/>
              </a:spcBef>
            </a:pPr>
            <a:r>
              <a:rPr lang="en-US" dirty="0" smtClean="0">
                <a:cs typeface="Calibri"/>
              </a:rPr>
              <a:t>List</a:t>
            </a:r>
            <a:endParaRPr lang="en-US" dirty="0">
              <a:cs typeface="Calibri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CB6A942-A5D6-70F3-E66B-76B5A183D2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6660AB"/>
                </a:solidFill>
                <a:cs typeface="Calibri"/>
              </a:rPr>
              <a:t>Subtitle</a:t>
            </a:r>
            <a:endParaRPr lang="en-US" dirty="0">
              <a:solidFill>
                <a:srgbClr val="6660AB"/>
              </a:solidFill>
              <a:cs typeface="Calibri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3EEE974-B117-B42D-E445-989772698EB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en-US" dirty="0" smtClean="0">
                <a:cs typeface="Calibri"/>
              </a:rPr>
              <a:t>List</a:t>
            </a:r>
            <a:endParaRPr lang="en-US" dirty="0">
              <a:cs typeface="Calibri"/>
            </a:endParaRPr>
          </a:p>
          <a:p>
            <a:pPr>
              <a:spcBef>
                <a:spcPts val="20"/>
              </a:spcBef>
            </a:pPr>
            <a:r>
              <a:rPr lang="en-US" dirty="0" smtClean="0">
                <a:cs typeface="Calibri"/>
              </a:rPr>
              <a:t>List</a:t>
            </a:r>
            <a:endParaRPr lang="en-US" dirty="0"/>
          </a:p>
          <a:p>
            <a:pPr>
              <a:spcBef>
                <a:spcPts val="20"/>
              </a:spcBef>
            </a:pPr>
            <a:r>
              <a:rPr lang="en-US" dirty="0" smtClean="0">
                <a:cs typeface="Calibri"/>
              </a:rPr>
              <a:t>List</a:t>
            </a:r>
            <a:endParaRPr lang="en-US" dirty="0"/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00600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10800000">
            <a:off x="6934200" y="6232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07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5869" y="1406678"/>
            <a:ext cx="5860931" cy="4864057"/>
          </a:xfrm>
        </p:spPr>
        <p:txBody>
          <a:bodyPr anchor="t">
            <a:normAutofit/>
          </a:bodyPr>
          <a:lstStyle/>
          <a:p>
            <a:pPr>
              <a:spcBef>
                <a:spcPts val="20"/>
              </a:spcBef>
            </a:pPr>
            <a:r>
              <a:rPr lang="en-US" dirty="0" smtClean="0">
                <a:cs typeface="Calibri"/>
              </a:rPr>
              <a:t>List</a:t>
            </a:r>
          </a:p>
          <a:p>
            <a:pPr>
              <a:spcBef>
                <a:spcPts val="20"/>
              </a:spcBef>
            </a:pPr>
            <a:r>
              <a:rPr lang="en-US" dirty="0" smtClean="0">
                <a:cs typeface="Calibri"/>
              </a:rPr>
              <a:t>List</a:t>
            </a:r>
          </a:p>
          <a:p>
            <a:pPr>
              <a:spcBef>
                <a:spcPts val="20"/>
              </a:spcBef>
            </a:pPr>
            <a:r>
              <a:rPr lang="en-US" dirty="0" smtClean="0">
                <a:cs typeface="Calibri"/>
              </a:rPr>
              <a:t>List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00600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10800000">
            <a:off x="6934200" y="6232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Calibri"/>
                <a:cs typeface="Calibri"/>
              </a:rPr>
              <a:t>Title</a:t>
            </a:r>
            <a:endParaRPr lang="en-US" sz="4000" b="1" dirty="0">
              <a:solidFill>
                <a:srgbClr val="6660AB"/>
              </a:solidFill>
              <a:latin typeface="Calibri"/>
              <a:cs typeface="Calibri"/>
            </a:endParaRP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31DE1AEA-98DF-6318-5C97-64C1F3D8503C}"/>
              </a:ext>
            </a:extLst>
          </p:cNvPr>
          <p:cNvSpPr/>
          <p:nvPr/>
        </p:nvSpPr>
        <p:spPr>
          <a:xfrm>
            <a:off x="96762" y="2136710"/>
            <a:ext cx="2729107" cy="2132908"/>
          </a:xfrm>
          <a:prstGeom prst="wedgeRoundRectCallout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cs typeface="Calibri"/>
              </a:rPr>
              <a:t>Quote</a:t>
            </a:r>
            <a:endParaRPr lang="en-US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7672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0743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Title</a:t>
            </a:r>
            <a:endParaRPr lang="en-US" b="1" dirty="0">
              <a:cs typeface="Calibri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D6B37B1-6E87-E0AC-9457-74BEEAFAB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17399"/>
            <a:ext cx="4040188" cy="6397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6660AB"/>
                </a:solidFill>
                <a:cs typeface="Calibri"/>
              </a:rPr>
              <a:t>Subtitle</a:t>
            </a:r>
            <a:endParaRPr lang="en-US" dirty="0">
              <a:solidFill>
                <a:srgbClr val="6660AB"/>
              </a:solidFill>
              <a:cs typeface="Calibri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CB6A942-A5D6-70F3-E66B-76B5A183D2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317399"/>
            <a:ext cx="4041775" cy="6397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6660AB"/>
                </a:solidFill>
                <a:cs typeface="Calibri"/>
              </a:rPr>
              <a:t>Subtitle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00600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10800000">
            <a:off x="6934200" y="6232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84F4B22-0240-AF1A-34D1-84E362CF7815}"/>
              </a:ext>
            </a:extLst>
          </p:cNvPr>
          <p:cNvSpPr/>
          <p:nvPr/>
        </p:nvSpPr>
        <p:spPr>
          <a:xfrm>
            <a:off x="459620" y="1959429"/>
            <a:ext cx="3652761" cy="4124476"/>
          </a:xfrm>
          <a:prstGeom prst="ellipse">
            <a:avLst/>
          </a:prstGeom>
          <a:solidFill>
            <a:srgbClr val="7DC576"/>
          </a:solidFill>
          <a:ln>
            <a:solidFill>
              <a:srgbClr val="7DC57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000" dirty="0" smtClean="0">
                <a:cs typeface="Calibri"/>
              </a:rPr>
              <a:t>List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000" dirty="0" smtClean="0">
                <a:cs typeface="Calibri"/>
              </a:rPr>
              <a:t>List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000" dirty="0" smtClean="0">
                <a:cs typeface="Calibri"/>
              </a:rPr>
              <a:t>List</a:t>
            </a:r>
            <a:endParaRPr lang="en-US" sz="2000" dirty="0">
              <a:cs typeface="Calibri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D2E0275-6E38-56CE-5F01-7DC540A478E3}"/>
              </a:ext>
            </a:extLst>
          </p:cNvPr>
          <p:cNvSpPr/>
          <p:nvPr/>
        </p:nvSpPr>
        <p:spPr>
          <a:xfrm>
            <a:off x="4983238" y="1959429"/>
            <a:ext cx="3652761" cy="4124476"/>
          </a:xfrm>
          <a:prstGeom prst="ellipse">
            <a:avLst/>
          </a:prstGeom>
          <a:solidFill>
            <a:srgbClr val="7DC576"/>
          </a:solidFill>
          <a:ln>
            <a:solidFill>
              <a:srgbClr val="7DC57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342900" indent="-342900" algn="ctr" rtl="0">
              <a:buFont typeface="Arial" panose="020B0604020202020204" pitchFamily="34" charset="0"/>
              <a:buChar char="•"/>
            </a:pPr>
            <a:r>
              <a:rPr lang="en-US" sz="2000" dirty="0" smtClean="0"/>
              <a:t>List</a:t>
            </a:r>
          </a:p>
          <a:p>
            <a:pPr marL="342900" indent="-342900" algn="ctr" rtl="0">
              <a:buFont typeface="Arial" panose="020B0604020202020204" pitchFamily="34" charset="0"/>
              <a:buChar char="•"/>
            </a:pPr>
            <a:r>
              <a:rPr lang="en-US" sz="2000" dirty="0" smtClean="0">
                <a:cs typeface="Calibri"/>
              </a:rPr>
              <a:t>List</a:t>
            </a:r>
          </a:p>
          <a:p>
            <a:pPr marL="342900" indent="-342900" algn="ctr" rtl="0">
              <a:buFont typeface="Arial" panose="020B0604020202020204" pitchFamily="34" charset="0"/>
              <a:buChar char="•"/>
            </a:pPr>
            <a:r>
              <a:rPr lang="en-US" sz="2000" dirty="0" smtClean="0">
                <a:cs typeface="Calibri"/>
              </a:rPr>
              <a:t>List</a:t>
            </a:r>
            <a:endParaRPr lang="en-US" sz="2000" dirty="0">
              <a:cs typeface="Calibri"/>
            </a:endParaRP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F8F21575-97FD-E8C0-35EB-5DC2047AE76D}"/>
              </a:ext>
            </a:extLst>
          </p:cNvPr>
          <p:cNvSpPr/>
          <p:nvPr/>
        </p:nvSpPr>
        <p:spPr>
          <a:xfrm>
            <a:off x="4172857" y="3737428"/>
            <a:ext cx="798285" cy="568476"/>
          </a:xfrm>
          <a:prstGeom prst="rightArrow">
            <a:avLst/>
          </a:prstGeom>
          <a:solidFill>
            <a:srgbClr val="1DCCD4"/>
          </a:solidFill>
          <a:ln>
            <a:solidFill>
              <a:srgbClr val="1DCCD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14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4FF41-C09D-DF56-93D3-DC29D027F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887029" cy="1143000"/>
          </a:xfrm>
        </p:spPr>
        <p:txBody>
          <a:bodyPr/>
          <a:lstStyle/>
          <a:p>
            <a:r>
              <a:rPr lang="en-US" sz="4000" b="1" dirty="0" smtClean="0">
                <a:latin typeface="Calibri"/>
                <a:cs typeface="Calibri"/>
              </a:rPr>
              <a:t>Title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CA1852-20A0-D6F0-6DE7-9707AEA5D7B9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723295" y="1709058"/>
            <a:ext cx="3772505" cy="4296154"/>
          </a:xfrm>
        </p:spPr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sz="2800" dirty="0" smtClean="0">
                <a:latin typeface="Calibri Light"/>
                <a:cs typeface="Calibri Light"/>
              </a:rPr>
              <a:t>List</a:t>
            </a:r>
            <a:endParaRPr lang="en-US" sz="2800" dirty="0">
              <a:latin typeface="Calibri Light"/>
              <a:cs typeface="Calibri Light"/>
            </a:endParaRPr>
          </a:p>
          <a:p>
            <a:pPr marL="457200" indent="-457200">
              <a:buFont typeface="Arial"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Calibri Light"/>
                <a:cs typeface="Calibri"/>
              </a:rPr>
              <a:t>List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Calibri Light"/>
                <a:cs typeface="Calibri"/>
              </a:rPr>
              <a:t>List</a:t>
            </a:r>
            <a:endParaRPr lang="en-US" sz="2800" dirty="0">
              <a:solidFill>
                <a:srgbClr val="000000"/>
              </a:solidFill>
              <a:latin typeface="Calibri Light"/>
              <a:cs typeface="Calibri"/>
            </a:endParaRPr>
          </a:p>
          <a:p>
            <a:pPr marL="457200" indent="-457200">
              <a:buFont typeface="Arial"/>
              <a:buChar char="•"/>
            </a:pPr>
            <a:endParaRPr lang="en-US" sz="2800" dirty="0">
              <a:solidFill>
                <a:srgbClr val="000000"/>
              </a:solidFill>
              <a:latin typeface="Calibri Light"/>
              <a:cs typeface="Calibri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C92A2A-9D56-734C-1E53-C227094B2644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721153"/>
            <a:ext cx="4038600" cy="218598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6660AB"/>
                </a:solidFill>
                <a:latin typeface="Calibri"/>
                <a:cs typeface="Calibri"/>
              </a:rPr>
              <a:t>Subtitle</a:t>
            </a:r>
            <a:endParaRPr lang="en-US" dirty="0"/>
          </a:p>
          <a:p>
            <a:pPr marL="0" indent="0">
              <a:buNone/>
            </a:pPr>
            <a:r>
              <a:rPr lang="en-US" sz="2400" dirty="0" smtClean="0">
                <a:latin typeface="Calibri Light"/>
                <a:cs typeface="Calibri Light"/>
              </a:rPr>
              <a:t>Text</a:t>
            </a:r>
            <a:endParaRPr lang="en-US" sz="2400" dirty="0">
              <a:latin typeface="Calibri Light"/>
              <a:cs typeface="Calibri Light"/>
            </a:endParaRPr>
          </a:p>
          <a:p>
            <a:pPr marL="0" indent="0">
              <a:buNone/>
            </a:pPr>
            <a:endParaRPr lang="en-US" sz="2400" dirty="0">
              <a:latin typeface="Calibri Light"/>
              <a:cs typeface="Calibri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EE9488-670F-2652-BFFE-F4DBE3523F4B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4035351"/>
            <a:ext cx="4038600" cy="218757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6660AB"/>
                </a:solidFill>
                <a:latin typeface="Calibri"/>
                <a:cs typeface="Calibri"/>
              </a:rPr>
              <a:t>Subtitle</a:t>
            </a:r>
            <a:endParaRPr lang="en-US" dirty="0"/>
          </a:p>
          <a:p>
            <a:pPr marL="0" indent="0">
              <a:buNone/>
            </a:pPr>
            <a:r>
              <a:rPr lang="en-US" sz="2000" dirty="0" smtClean="0">
                <a:latin typeface="Calibri Light"/>
                <a:cs typeface="Calibri Light"/>
              </a:rPr>
              <a:t>Sext</a:t>
            </a:r>
            <a:endParaRPr lang="en-US" sz="2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41402-74E1-9A57-99CD-61B719060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4EAD32-B3E6-E149-B4A9-A8BD12276E1C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94F28AD4-28CF-65A4-8DC5-47B7869AB8A6}"/>
              </a:ext>
            </a:extLst>
          </p:cNvPr>
          <p:cNvSpPr/>
          <p:nvPr/>
        </p:nvSpPr>
        <p:spPr>
          <a:xfrm>
            <a:off x="0" y="4800600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4C6238F9-CB6E-E0FD-A04C-7A6B6EDB5256}"/>
              </a:ext>
            </a:extLst>
          </p:cNvPr>
          <p:cNvSpPr/>
          <p:nvPr/>
        </p:nvSpPr>
        <p:spPr>
          <a:xfrm rot="10800000">
            <a:off x="6934200" y="6232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2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00600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10800000">
            <a:off x="6934200" y="6232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Title</a:t>
            </a:r>
            <a:endParaRPr lang="en-US" dirty="0"/>
          </a:p>
        </p:txBody>
      </p:sp>
      <p:graphicFrame>
        <p:nvGraphicFramePr>
          <p:cNvPr id="2" name="Diagram 2">
            <a:extLst>
              <a:ext uri="{FF2B5EF4-FFF2-40B4-BE49-F238E27FC236}">
                <a16:creationId xmlns:a16="http://schemas.microsoft.com/office/drawing/2014/main" id="{D76C8802-F984-F137-F041-92B18B2558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3927733"/>
              </p:ext>
            </p:extLst>
          </p:nvPr>
        </p:nvGraphicFramePr>
        <p:xfrm>
          <a:off x="532191" y="1007533"/>
          <a:ext cx="7825618" cy="5109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4072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C57D-CE57-4918-AAF0-6F6DDF2C0F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00600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10800000">
            <a:off x="6934200" y="6232"/>
            <a:ext cx="2209800" cy="2057400"/>
          </a:xfrm>
          <a:prstGeom prst="rtTriangle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8418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Title</a:t>
            </a:r>
            <a:endParaRPr lang="en-US" sz="3600" dirty="0">
              <a:ea typeface="Calibri"/>
              <a:cs typeface="Calibri"/>
            </a:endParaRP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4843398F-9F84-270E-21D1-A467561C23BB}"/>
              </a:ext>
            </a:extLst>
          </p:cNvPr>
          <p:cNvSpPr/>
          <p:nvPr/>
        </p:nvSpPr>
        <p:spPr>
          <a:xfrm>
            <a:off x="1173237" y="1862666"/>
            <a:ext cx="6809619" cy="3302000"/>
          </a:xfrm>
          <a:prstGeom prst="wedgeRoundRectCallout">
            <a:avLst/>
          </a:prstGeom>
          <a:solidFill>
            <a:srgbClr val="6660AB"/>
          </a:solidFill>
          <a:ln>
            <a:solidFill>
              <a:srgbClr val="6660A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2000" dirty="0" smtClean="0"/>
              <a:t>Quote</a:t>
            </a:r>
            <a:endParaRPr lang="en-US" sz="32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22315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ck 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On-screen Show (4:3)</PresentationFormat>
  <Paragraphs>110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ＭＳ Ｐゴシック</vt:lpstr>
      <vt:lpstr>ＭＳ Ｐゴシック</vt:lpstr>
      <vt:lpstr>Arial</vt:lpstr>
      <vt:lpstr>Arial Narrow</vt:lpstr>
      <vt:lpstr>Calibri</vt:lpstr>
      <vt:lpstr>Calibri Light</vt:lpstr>
      <vt:lpstr>Garamond</vt:lpstr>
      <vt:lpstr>Times New Roman</vt:lpstr>
      <vt:lpstr>1_Office Theme</vt:lpstr>
      <vt:lpstr>1_Default Design</vt:lpstr>
      <vt:lpstr>2_Office Theme</vt:lpstr>
      <vt:lpstr>3_Office Theme</vt:lpstr>
      <vt:lpstr>5_Office Theme</vt:lpstr>
      <vt:lpstr>Title Slide</vt:lpstr>
      <vt:lpstr>Title</vt:lpstr>
      <vt:lpstr>Title</vt:lpstr>
      <vt:lpstr>Title</vt:lpstr>
      <vt:lpstr>Title</vt:lpstr>
      <vt:lpstr>Title</vt:lpstr>
      <vt:lpstr>Title</vt:lpstr>
      <vt:lpstr>Title</vt:lpstr>
      <vt:lpstr>Title</vt:lpstr>
      <vt:lpstr>Title</vt:lpstr>
      <vt:lpstr>Title</vt:lpstr>
      <vt:lpstr>title</vt:lpstr>
      <vt:lpstr>Text</vt:lpstr>
      <vt:lpstr>Appendix _: Title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 Home and Healing</dc:title>
  <dc:creator>Nancy Isserman</dc:creator>
  <cp:lastModifiedBy>Michael McCarron</cp:lastModifiedBy>
  <cp:revision>12</cp:revision>
  <cp:lastPrinted>2019-05-22T18:39:52Z</cp:lastPrinted>
  <dcterms:created xsi:type="dcterms:W3CDTF">2016-05-31T19:39:13Z</dcterms:created>
  <dcterms:modified xsi:type="dcterms:W3CDTF">2023-11-06T14:57:05Z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